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6" r:id="rId2"/>
    <p:sldId id="259" r:id="rId3"/>
    <p:sldId id="257" r:id="rId4"/>
    <p:sldId id="260" r:id="rId5"/>
    <p:sldId id="261" r:id="rId6"/>
    <p:sldId id="262" r:id="rId7"/>
    <p:sldId id="263" r:id="rId8"/>
    <p:sldId id="264" r:id="rId9"/>
    <p:sldId id="265" r:id="rId10"/>
    <p:sldId id="266" r:id="rId11"/>
    <p:sldId id="267"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E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esh nair" userId="11b26339bf0defc4" providerId="LiveId" clId="{5320AB92-3EEA-4B1B-B6EC-BE78AA240234}"/>
    <pc:docChg chg="modSld">
      <pc:chgData name="Suresh nair" userId="11b26339bf0defc4" providerId="LiveId" clId="{5320AB92-3EEA-4B1B-B6EC-BE78AA240234}" dt="2020-06-16T14:23:33.971" v="10" actId="14100"/>
      <pc:docMkLst>
        <pc:docMk/>
      </pc:docMkLst>
      <pc:sldChg chg="modSp mod">
        <pc:chgData name="Suresh nair" userId="11b26339bf0defc4" providerId="LiveId" clId="{5320AB92-3EEA-4B1B-B6EC-BE78AA240234}" dt="2020-06-16T14:23:33.971" v="10" actId="14100"/>
        <pc:sldMkLst>
          <pc:docMk/>
          <pc:sldMk cId="938308794" sldId="263"/>
        </pc:sldMkLst>
        <pc:spChg chg="mod">
          <ac:chgData name="Suresh nair" userId="11b26339bf0defc4" providerId="LiveId" clId="{5320AB92-3EEA-4B1B-B6EC-BE78AA240234}" dt="2020-06-16T14:23:33.971" v="10" actId="14100"/>
          <ac:spMkLst>
            <pc:docMk/>
            <pc:sldMk cId="938308794" sldId="263"/>
            <ac:spMk id="3" creationId="{311F05B4-85CE-412F-9D39-57DDE426573E}"/>
          </ac:spMkLst>
        </pc:spChg>
      </pc:sldChg>
    </pc:docChg>
  </pc:docChgLst>
  <pc:docChgLst>
    <pc:chgData name="Suresh nair" userId="11b26339bf0defc4" providerId="LiveId" clId="{F4683A7A-281C-4F3C-B115-57DDF1BD3696}"/>
    <pc:docChg chg="undo custSel addSld delSld modSld">
      <pc:chgData name="Suresh nair" userId="11b26339bf0defc4" providerId="LiveId" clId="{F4683A7A-281C-4F3C-B115-57DDF1BD3696}" dt="2020-06-15T16:31:03.379" v="1007" actId="14100"/>
      <pc:docMkLst>
        <pc:docMk/>
      </pc:docMkLst>
      <pc:sldChg chg="addSp delSp modSp mod">
        <pc:chgData name="Suresh nair" userId="11b26339bf0defc4" providerId="LiveId" clId="{F4683A7A-281C-4F3C-B115-57DDF1BD3696}" dt="2020-06-15T07:21:03.534" v="191" actId="478"/>
        <pc:sldMkLst>
          <pc:docMk/>
          <pc:sldMk cId="2920612454" sldId="256"/>
        </pc:sldMkLst>
        <pc:spChg chg="mod">
          <ac:chgData name="Suresh nair" userId="11b26339bf0defc4" providerId="LiveId" clId="{F4683A7A-281C-4F3C-B115-57DDF1BD3696}" dt="2020-06-15T07:20:13.584" v="182" actId="14100"/>
          <ac:spMkLst>
            <pc:docMk/>
            <pc:sldMk cId="2920612454" sldId="256"/>
            <ac:spMk id="2" creationId="{B1BCE1A4-0D6C-43B8-8D18-C42E27E7F4F2}"/>
          </ac:spMkLst>
        </pc:spChg>
        <pc:spChg chg="mod">
          <ac:chgData name="Suresh nair" userId="11b26339bf0defc4" providerId="LiveId" clId="{F4683A7A-281C-4F3C-B115-57DDF1BD3696}" dt="2020-06-15T07:20:22.902" v="184" actId="14100"/>
          <ac:spMkLst>
            <pc:docMk/>
            <pc:sldMk cId="2920612454" sldId="256"/>
            <ac:spMk id="3" creationId="{4C0F57A0-FC14-48A5-B2B4-714DB458EEDC}"/>
          </ac:spMkLst>
        </pc:spChg>
        <pc:spChg chg="add del mod">
          <ac:chgData name="Suresh nair" userId="11b26339bf0defc4" providerId="LiveId" clId="{F4683A7A-281C-4F3C-B115-57DDF1BD3696}" dt="2020-06-15T07:15:40.055" v="114"/>
          <ac:spMkLst>
            <pc:docMk/>
            <pc:sldMk cId="2920612454" sldId="256"/>
            <ac:spMk id="4" creationId="{9FFD067A-AE85-4389-8D2E-E15B7C6C6953}"/>
          </ac:spMkLst>
        </pc:spChg>
        <pc:spChg chg="add del mod">
          <ac:chgData name="Suresh nair" userId="11b26339bf0defc4" providerId="LiveId" clId="{F4683A7A-281C-4F3C-B115-57DDF1BD3696}" dt="2020-06-15T07:15:40.059" v="116"/>
          <ac:spMkLst>
            <pc:docMk/>
            <pc:sldMk cId="2920612454" sldId="256"/>
            <ac:spMk id="5" creationId="{A3504164-64B2-4E92-ABB9-B479C63C1532}"/>
          </ac:spMkLst>
        </pc:spChg>
        <pc:picChg chg="add del mod">
          <ac:chgData name="Suresh nair" userId="11b26339bf0defc4" providerId="LiveId" clId="{F4683A7A-281C-4F3C-B115-57DDF1BD3696}" dt="2020-06-15T07:21:03.534" v="191" actId="478"/>
          <ac:picMkLst>
            <pc:docMk/>
            <pc:sldMk cId="2920612454" sldId="256"/>
            <ac:picMk id="2050" creationId="{4D68EBE6-13BE-498D-B3D3-333F92993607}"/>
          </ac:picMkLst>
        </pc:picChg>
        <pc:picChg chg="add del mod">
          <ac:chgData name="Suresh nair" userId="11b26339bf0defc4" providerId="LiveId" clId="{F4683A7A-281C-4F3C-B115-57DDF1BD3696}" dt="2020-06-15T07:17:01.468" v="122" actId="478"/>
          <ac:picMkLst>
            <pc:docMk/>
            <pc:sldMk cId="2920612454" sldId="256"/>
            <ac:picMk id="2052" creationId="{023853B5-94DE-4E01-8B73-FD0CFD39F437}"/>
          </ac:picMkLst>
        </pc:picChg>
        <pc:picChg chg="add mod">
          <ac:chgData name="Suresh nair" userId="11b26339bf0defc4" providerId="LiveId" clId="{F4683A7A-281C-4F3C-B115-57DDF1BD3696}" dt="2020-06-15T07:20:52.670" v="190" actId="1076"/>
          <ac:picMkLst>
            <pc:docMk/>
            <pc:sldMk cId="2920612454" sldId="256"/>
            <ac:picMk id="2054" creationId="{EE77C293-8D78-479F-BDE6-50810C83DB35}"/>
          </ac:picMkLst>
        </pc:picChg>
      </pc:sldChg>
      <pc:sldChg chg="addSp delSp modSp new add del mod">
        <pc:chgData name="Suresh nair" userId="11b26339bf0defc4" providerId="LiveId" clId="{F4683A7A-281C-4F3C-B115-57DDF1BD3696}" dt="2020-06-15T15:41:51.767" v="431" actId="20577"/>
        <pc:sldMkLst>
          <pc:docMk/>
          <pc:sldMk cId="3022761975" sldId="257"/>
        </pc:sldMkLst>
        <pc:spChg chg="mod">
          <ac:chgData name="Suresh nair" userId="11b26339bf0defc4" providerId="LiveId" clId="{F4683A7A-281C-4F3C-B115-57DDF1BD3696}" dt="2020-06-15T15:30:32.212" v="342" actId="20577"/>
          <ac:spMkLst>
            <pc:docMk/>
            <pc:sldMk cId="3022761975" sldId="257"/>
            <ac:spMk id="2" creationId="{8788B68A-CCEB-4874-9F2C-A18AD151C895}"/>
          </ac:spMkLst>
        </pc:spChg>
        <pc:spChg chg="del">
          <ac:chgData name="Suresh nair" userId="11b26339bf0defc4" providerId="LiveId" clId="{F4683A7A-281C-4F3C-B115-57DDF1BD3696}" dt="2020-06-15T06:20:50.012" v="1"/>
          <ac:spMkLst>
            <pc:docMk/>
            <pc:sldMk cId="3022761975" sldId="257"/>
            <ac:spMk id="3" creationId="{6E9CB87D-2EB6-4A6D-949D-A0171220101B}"/>
          </ac:spMkLst>
        </pc:spChg>
        <pc:spChg chg="add mod">
          <ac:chgData name="Suresh nair" userId="11b26339bf0defc4" providerId="LiveId" clId="{F4683A7A-281C-4F3C-B115-57DDF1BD3696}" dt="2020-06-15T15:41:51.767" v="431" actId="20577"/>
          <ac:spMkLst>
            <pc:docMk/>
            <pc:sldMk cId="3022761975" sldId="257"/>
            <ac:spMk id="4" creationId="{29F94857-653F-4B73-B51A-0BD5C08AA80A}"/>
          </ac:spMkLst>
        </pc:spChg>
        <pc:picChg chg="add mod">
          <ac:chgData name="Suresh nair" userId="11b26339bf0defc4" providerId="LiveId" clId="{F4683A7A-281C-4F3C-B115-57DDF1BD3696}" dt="2020-06-15T15:32:35.043" v="355" actId="14100"/>
          <ac:picMkLst>
            <pc:docMk/>
            <pc:sldMk cId="3022761975" sldId="257"/>
            <ac:picMk id="3" creationId="{0DFFEA99-C9D9-4084-A220-E57C9FF8D021}"/>
          </ac:picMkLst>
        </pc:picChg>
        <pc:picChg chg="add del mod">
          <ac:chgData name="Suresh nair" userId="11b26339bf0defc4" providerId="LiveId" clId="{F4683A7A-281C-4F3C-B115-57DDF1BD3696}" dt="2020-06-15T10:56:04.831" v="328" actId="478"/>
          <ac:picMkLst>
            <pc:docMk/>
            <pc:sldMk cId="3022761975" sldId="257"/>
            <ac:picMk id="1026" creationId="{2EBA0298-F83C-46FB-95E4-AF550B9A383B}"/>
          </ac:picMkLst>
        </pc:picChg>
      </pc:sldChg>
      <pc:sldChg chg="modSp new del">
        <pc:chgData name="Suresh nair" userId="11b26339bf0defc4" providerId="LiveId" clId="{F4683A7A-281C-4F3C-B115-57DDF1BD3696}" dt="2020-06-15T07:15:52.451" v="117" actId="2696"/>
        <pc:sldMkLst>
          <pc:docMk/>
          <pc:sldMk cId="1356726667" sldId="258"/>
        </pc:sldMkLst>
        <pc:spChg chg="mod">
          <ac:chgData name="Suresh nair" userId="11b26339bf0defc4" providerId="LiveId" clId="{F4683A7A-281C-4F3C-B115-57DDF1BD3696}" dt="2020-06-15T07:15:24.029" v="111"/>
          <ac:spMkLst>
            <pc:docMk/>
            <pc:sldMk cId="1356726667" sldId="258"/>
            <ac:spMk id="2" creationId="{FE91DC37-632D-4D25-B2B0-0DA707042C9E}"/>
          </ac:spMkLst>
        </pc:spChg>
        <pc:spChg chg="mod">
          <ac:chgData name="Suresh nair" userId="11b26339bf0defc4" providerId="LiveId" clId="{F4683A7A-281C-4F3C-B115-57DDF1BD3696}" dt="2020-06-15T07:15:24.029" v="111"/>
          <ac:spMkLst>
            <pc:docMk/>
            <pc:sldMk cId="1356726667" sldId="258"/>
            <ac:spMk id="3" creationId="{5981E404-A196-46BC-96A7-3CA56156BBC4}"/>
          </ac:spMkLst>
        </pc:spChg>
      </pc:sldChg>
      <pc:sldChg chg="addSp modSp new">
        <pc:chgData name="Suresh nair" userId="11b26339bf0defc4" providerId="LiveId" clId="{F4683A7A-281C-4F3C-B115-57DDF1BD3696}" dt="2020-06-15T07:38:01.441" v="305" actId="14100"/>
        <pc:sldMkLst>
          <pc:docMk/>
          <pc:sldMk cId="3104804822" sldId="259"/>
        </pc:sldMkLst>
        <pc:picChg chg="add mod">
          <ac:chgData name="Suresh nair" userId="11b26339bf0defc4" providerId="LiveId" clId="{F4683A7A-281C-4F3C-B115-57DDF1BD3696}" dt="2020-06-15T07:37:07.496" v="291" actId="14100"/>
          <ac:picMkLst>
            <pc:docMk/>
            <pc:sldMk cId="3104804822" sldId="259"/>
            <ac:picMk id="3074" creationId="{FB5E310F-BB74-4CCD-86E2-DE81D6789A37}"/>
          </ac:picMkLst>
        </pc:picChg>
        <pc:picChg chg="add mod">
          <ac:chgData name="Suresh nair" userId="11b26339bf0defc4" providerId="LiveId" clId="{F4683A7A-281C-4F3C-B115-57DDF1BD3696}" dt="2020-06-15T07:37:04.587" v="290" actId="14100"/>
          <ac:picMkLst>
            <pc:docMk/>
            <pc:sldMk cId="3104804822" sldId="259"/>
            <ac:picMk id="3076" creationId="{303ABD1A-5A9F-4367-BC87-16BED6ED14B6}"/>
          </ac:picMkLst>
        </pc:picChg>
        <pc:picChg chg="add mod">
          <ac:chgData name="Suresh nair" userId="11b26339bf0defc4" providerId="LiveId" clId="{F4683A7A-281C-4F3C-B115-57DDF1BD3696}" dt="2020-06-15T07:37:12.485" v="293" actId="14100"/>
          <ac:picMkLst>
            <pc:docMk/>
            <pc:sldMk cId="3104804822" sldId="259"/>
            <ac:picMk id="3078" creationId="{1FED95B4-FE83-44D3-A4CB-941DFA14AA53}"/>
          </ac:picMkLst>
        </pc:picChg>
        <pc:picChg chg="add mod">
          <ac:chgData name="Suresh nair" userId="11b26339bf0defc4" providerId="LiveId" clId="{F4683A7A-281C-4F3C-B115-57DDF1BD3696}" dt="2020-06-15T07:37:50.336" v="303" actId="14100"/>
          <ac:picMkLst>
            <pc:docMk/>
            <pc:sldMk cId="3104804822" sldId="259"/>
            <ac:picMk id="3080" creationId="{2BA40A7A-3342-488A-8ED9-FEE650123882}"/>
          </ac:picMkLst>
        </pc:picChg>
        <pc:picChg chg="add mod">
          <ac:chgData name="Suresh nair" userId="11b26339bf0defc4" providerId="LiveId" clId="{F4683A7A-281C-4F3C-B115-57DDF1BD3696}" dt="2020-06-15T07:38:01.441" v="305" actId="14100"/>
          <ac:picMkLst>
            <pc:docMk/>
            <pc:sldMk cId="3104804822" sldId="259"/>
            <ac:picMk id="3082" creationId="{F6769DF3-D0CF-46BC-81D6-76DA8F63C249}"/>
          </ac:picMkLst>
        </pc:picChg>
        <pc:picChg chg="add mod">
          <ac:chgData name="Suresh nair" userId="11b26339bf0defc4" providerId="LiveId" clId="{F4683A7A-281C-4F3C-B115-57DDF1BD3696}" dt="2020-06-15T07:37:26.823" v="296" actId="14100"/>
          <ac:picMkLst>
            <pc:docMk/>
            <pc:sldMk cId="3104804822" sldId="259"/>
            <ac:picMk id="3084" creationId="{6CA0E34E-DEC9-4DE7-8B18-7B16F96EF21A}"/>
          </ac:picMkLst>
        </pc:picChg>
        <pc:picChg chg="add mod">
          <ac:chgData name="Suresh nair" userId="11b26339bf0defc4" providerId="LiveId" clId="{F4683A7A-281C-4F3C-B115-57DDF1BD3696}" dt="2020-06-15T07:37:30.889" v="297" actId="14100"/>
          <ac:picMkLst>
            <pc:docMk/>
            <pc:sldMk cId="3104804822" sldId="259"/>
            <ac:picMk id="3086" creationId="{AB15EFB5-D3F0-497E-BD07-3503844E2EE1}"/>
          </ac:picMkLst>
        </pc:picChg>
      </pc:sldChg>
      <pc:sldChg chg="modSp new add del mod">
        <pc:chgData name="Suresh nair" userId="11b26339bf0defc4" providerId="LiveId" clId="{F4683A7A-281C-4F3C-B115-57DDF1BD3696}" dt="2020-06-15T15:35:56.533" v="374" actId="47"/>
        <pc:sldMkLst>
          <pc:docMk/>
          <pc:sldMk cId="2585965006" sldId="260"/>
        </pc:sldMkLst>
        <pc:spChg chg="mod">
          <ac:chgData name="Suresh nair" userId="11b26339bf0defc4" providerId="LiveId" clId="{F4683A7A-281C-4F3C-B115-57DDF1BD3696}" dt="2020-06-15T15:33:30.124" v="368" actId="20577"/>
          <ac:spMkLst>
            <pc:docMk/>
            <pc:sldMk cId="2585965006" sldId="260"/>
            <ac:spMk id="2" creationId="{D935D9D8-BA50-4084-8039-C4DEA9ED40BE}"/>
          </ac:spMkLst>
        </pc:spChg>
        <pc:spChg chg="mod">
          <ac:chgData name="Suresh nair" userId="11b26339bf0defc4" providerId="LiveId" clId="{F4683A7A-281C-4F3C-B115-57DDF1BD3696}" dt="2020-06-15T15:34:39.324" v="371" actId="123"/>
          <ac:spMkLst>
            <pc:docMk/>
            <pc:sldMk cId="2585965006" sldId="260"/>
            <ac:spMk id="3" creationId="{D763496D-5C53-4286-AB3A-85301AACBD8D}"/>
          </ac:spMkLst>
        </pc:spChg>
      </pc:sldChg>
      <pc:sldChg chg="modSp new mod">
        <pc:chgData name="Suresh nair" userId="11b26339bf0defc4" providerId="LiveId" clId="{F4683A7A-281C-4F3C-B115-57DDF1BD3696}" dt="2020-06-15T15:51:28.536" v="727" actId="20577"/>
        <pc:sldMkLst>
          <pc:docMk/>
          <pc:sldMk cId="2511890311" sldId="261"/>
        </pc:sldMkLst>
        <pc:spChg chg="mod">
          <ac:chgData name="Suresh nair" userId="11b26339bf0defc4" providerId="LiveId" clId="{F4683A7A-281C-4F3C-B115-57DDF1BD3696}" dt="2020-06-15T15:42:34.854" v="448" actId="14100"/>
          <ac:spMkLst>
            <pc:docMk/>
            <pc:sldMk cId="2511890311" sldId="261"/>
            <ac:spMk id="2" creationId="{E4529E05-C753-4459-9A0A-F6A0DBF3E4F7}"/>
          </ac:spMkLst>
        </pc:spChg>
        <pc:spChg chg="mod">
          <ac:chgData name="Suresh nair" userId="11b26339bf0defc4" providerId="LiveId" clId="{F4683A7A-281C-4F3C-B115-57DDF1BD3696}" dt="2020-06-15T15:51:28.536" v="727" actId="20577"/>
          <ac:spMkLst>
            <pc:docMk/>
            <pc:sldMk cId="2511890311" sldId="261"/>
            <ac:spMk id="3" creationId="{21A40676-C968-458B-9734-E539FBA79026}"/>
          </ac:spMkLst>
        </pc:spChg>
      </pc:sldChg>
      <pc:sldChg chg="addSp modSp new mod">
        <pc:chgData name="Suresh nair" userId="11b26339bf0defc4" providerId="LiveId" clId="{F4683A7A-281C-4F3C-B115-57DDF1BD3696}" dt="2020-06-15T16:03:57.477" v="777" actId="123"/>
        <pc:sldMkLst>
          <pc:docMk/>
          <pc:sldMk cId="1615462675" sldId="262"/>
        </pc:sldMkLst>
        <pc:spChg chg="mod">
          <ac:chgData name="Suresh nair" userId="11b26339bf0defc4" providerId="LiveId" clId="{F4683A7A-281C-4F3C-B115-57DDF1BD3696}" dt="2020-06-15T15:53:25.231" v="752" actId="20577"/>
          <ac:spMkLst>
            <pc:docMk/>
            <pc:sldMk cId="1615462675" sldId="262"/>
            <ac:spMk id="2" creationId="{32C29822-4D62-4D2E-82E3-B774CD2A12DF}"/>
          </ac:spMkLst>
        </pc:spChg>
        <pc:spChg chg="mod">
          <ac:chgData name="Suresh nair" userId="11b26339bf0defc4" providerId="LiveId" clId="{F4683A7A-281C-4F3C-B115-57DDF1BD3696}" dt="2020-06-15T16:03:57.477" v="777" actId="123"/>
          <ac:spMkLst>
            <pc:docMk/>
            <pc:sldMk cId="1615462675" sldId="262"/>
            <ac:spMk id="3" creationId="{A9A7C668-921B-406E-8BC4-9054E2703F50}"/>
          </ac:spMkLst>
        </pc:spChg>
        <pc:picChg chg="add mod">
          <ac:chgData name="Suresh nair" userId="11b26339bf0defc4" providerId="LiveId" clId="{F4683A7A-281C-4F3C-B115-57DDF1BD3696}" dt="2020-06-15T16:02:33.015" v="764" actId="14100"/>
          <ac:picMkLst>
            <pc:docMk/>
            <pc:sldMk cId="1615462675" sldId="262"/>
            <ac:picMk id="1026" creationId="{4B6AB763-00A8-4513-825D-1F268C429536}"/>
          </ac:picMkLst>
        </pc:picChg>
      </pc:sldChg>
      <pc:sldChg chg="addSp modSp new mod">
        <pc:chgData name="Suresh nair" userId="11b26339bf0defc4" providerId="LiveId" clId="{F4683A7A-281C-4F3C-B115-57DDF1BD3696}" dt="2020-06-15T16:05:45.955" v="783" actId="14100"/>
        <pc:sldMkLst>
          <pc:docMk/>
          <pc:sldMk cId="938308794" sldId="263"/>
        </pc:sldMkLst>
        <pc:spChg chg="mod">
          <ac:chgData name="Suresh nair" userId="11b26339bf0defc4" providerId="LiveId" clId="{F4683A7A-281C-4F3C-B115-57DDF1BD3696}" dt="2020-06-15T16:03:12.649" v="774" actId="14100"/>
          <ac:spMkLst>
            <pc:docMk/>
            <pc:sldMk cId="938308794" sldId="263"/>
            <ac:spMk id="2" creationId="{2018DD52-C4D6-48B1-9FCF-8F6D3263AFE3}"/>
          </ac:spMkLst>
        </pc:spChg>
        <pc:spChg chg="mod">
          <ac:chgData name="Suresh nair" userId="11b26339bf0defc4" providerId="LiveId" clId="{F4683A7A-281C-4F3C-B115-57DDF1BD3696}" dt="2020-06-15T16:04:05.735" v="778" actId="123"/>
          <ac:spMkLst>
            <pc:docMk/>
            <pc:sldMk cId="938308794" sldId="263"/>
            <ac:spMk id="3" creationId="{311F05B4-85CE-412F-9D39-57DDE426573E}"/>
          </ac:spMkLst>
        </pc:spChg>
        <pc:picChg chg="add mod">
          <ac:chgData name="Suresh nair" userId="11b26339bf0defc4" providerId="LiveId" clId="{F4683A7A-281C-4F3C-B115-57DDF1BD3696}" dt="2020-06-15T16:05:45.955" v="783" actId="14100"/>
          <ac:picMkLst>
            <pc:docMk/>
            <pc:sldMk cId="938308794" sldId="263"/>
            <ac:picMk id="2050" creationId="{022CD07C-DD35-4A20-A5FE-4357CE53F25B}"/>
          </ac:picMkLst>
        </pc:picChg>
      </pc:sldChg>
      <pc:sldChg chg="addSp modSp new mod">
        <pc:chgData name="Suresh nair" userId="11b26339bf0defc4" providerId="LiveId" clId="{F4683A7A-281C-4F3C-B115-57DDF1BD3696}" dt="2020-06-15T16:08:54.641" v="811" actId="14100"/>
        <pc:sldMkLst>
          <pc:docMk/>
          <pc:sldMk cId="3972420972" sldId="264"/>
        </pc:sldMkLst>
        <pc:spChg chg="mod">
          <ac:chgData name="Suresh nair" userId="11b26339bf0defc4" providerId="LiveId" clId="{F4683A7A-281C-4F3C-B115-57DDF1BD3696}" dt="2020-06-15T16:06:21.850" v="793" actId="14100"/>
          <ac:spMkLst>
            <pc:docMk/>
            <pc:sldMk cId="3972420972" sldId="264"/>
            <ac:spMk id="2" creationId="{22C7A549-A415-495C-8203-20AC971E2DB4}"/>
          </ac:spMkLst>
        </pc:spChg>
        <pc:spChg chg="mod">
          <ac:chgData name="Suresh nair" userId="11b26339bf0defc4" providerId="LiveId" clId="{F4683A7A-281C-4F3C-B115-57DDF1BD3696}" dt="2020-06-15T16:07:21.596" v="796" actId="123"/>
          <ac:spMkLst>
            <pc:docMk/>
            <pc:sldMk cId="3972420972" sldId="264"/>
            <ac:spMk id="3" creationId="{F021E491-8236-433D-A08A-47E65B17F15D}"/>
          </ac:spMkLst>
        </pc:spChg>
        <pc:picChg chg="add mod">
          <ac:chgData name="Suresh nair" userId="11b26339bf0defc4" providerId="LiveId" clId="{F4683A7A-281C-4F3C-B115-57DDF1BD3696}" dt="2020-06-15T16:08:54.641" v="811" actId="14100"/>
          <ac:picMkLst>
            <pc:docMk/>
            <pc:sldMk cId="3972420972" sldId="264"/>
            <ac:picMk id="3074" creationId="{2049816A-C73F-44EF-B8B8-781AD79F0370}"/>
          </ac:picMkLst>
        </pc:picChg>
      </pc:sldChg>
      <pc:sldChg chg="addSp modSp new mod">
        <pc:chgData name="Suresh nair" userId="11b26339bf0defc4" providerId="LiveId" clId="{F4683A7A-281C-4F3C-B115-57DDF1BD3696}" dt="2020-06-15T16:13:51.966" v="831" actId="14100"/>
        <pc:sldMkLst>
          <pc:docMk/>
          <pc:sldMk cId="960066855" sldId="265"/>
        </pc:sldMkLst>
        <pc:spChg chg="mod">
          <ac:chgData name="Suresh nair" userId="11b26339bf0defc4" providerId="LiveId" clId="{F4683A7A-281C-4F3C-B115-57DDF1BD3696}" dt="2020-06-15T16:09:35.312" v="821" actId="14100"/>
          <ac:spMkLst>
            <pc:docMk/>
            <pc:sldMk cId="960066855" sldId="265"/>
            <ac:spMk id="2" creationId="{09A8D3B2-5F7F-44E1-B7D5-0D2B31504034}"/>
          </ac:spMkLst>
        </pc:spChg>
        <pc:spChg chg="mod">
          <ac:chgData name="Suresh nair" userId="11b26339bf0defc4" providerId="LiveId" clId="{F4683A7A-281C-4F3C-B115-57DDF1BD3696}" dt="2020-06-15T16:10:25.507" v="825" actId="123"/>
          <ac:spMkLst>
            <pc:docMk/>
            <pc:sldMk cId="960066855" sldId="265"/>
            <ac:spMk id="3" creationId="{92EF20C1-7A77-4002-9F7B-6BB4D156252E}"/>
          </ac:spMkLst>
        </pc:spChg>
        <pc:picChg chg="add mod">
          <ac:chgData name="Suresh nair" userId="11b26339bf0defc4" providerId="LiveId" clId="{F4683A7A-281C-4F3C-B115-57DDF1BD3696}" dt="2020-06-15T16:13:51.966" v="831" actId="14100"/>
          <ac:picMkLst>
            <pc:docMk/>
            <pc:sldMk cId="960066855" sldId="265"/>
            <ac:picMk id="4098" creationId="{87A595E9-AFB2-4AF3-890E-DA4BFCE26077}"/>
          </ac:picMkLst>
        </pc:picChg>
      </pc:sldChg>
      <pc:sldChg chg="addSp modSp new mod">
        <pc:chgData name="Suresh nair" userId="11b26339bf0defc4" providerId="LiveId" clId="{F4683A7A-281C-4F3C-B115-57DDF1BD3696}" dt="2020-06-15T16:22:00.610" v="888" actId="14100"/>
        <pc:sldMkLst>
          <pc:docMk/>
          <pc:sldMk cId="4064577929" sldId="266"/>
        </pc:sldMkLst>
        <pc:spChg chg="mod">
          <ac:chgData name="Suresh nair" userId="11b26339bf0defc4" providerId="LiveId" clId="{F4683A7A-281C-4F3C-B115-57DDF1BD3696}" dt="2020-06-15T16:21:52.021" v="887" actId="20577"/>
          <ac:spMkLst>
            <pc:docMk/>
            <pc:sldMk cId="4064577929" sldId="266"/>
            <ac:spMk id="2" creationId="{D71419FF-C57B-4A96-872A-3B6BB0C00257}"/>
          </ac:spMkLst>
        </pc:spChg>
        <pc:spChg chg="mod">
          <ac:chgData name="Suresh nair" userId="11b26339bf0defc4" providerId="LiveId" clId="{F4683A7A-281C-4F3C-B115-57DDF1BD3696}" dt="2020-06-15T16:21:04.902" v="874" actId="14100"/>
          <ac:spMkLst>
            <pc:docMk/>
            <pc:sldMk cId="4064577929" sldId="266"/>
            <ac:spMk id="3" creationId="{452C0A52-B469-4448-977D-C19B5814311B}"/>
          </ac:spMkLst>
        </pc:spChg>
        <pc:picChg chg="add mod">
          <ac:chgData name="Suresh nair" userId="11b26339bf0defc4" providerId="LiveId" clId="{F4683A7A-281C-4F3C-B115-57DDF1BD3696}" dt="2020-06-15T16:20:46.385" v="870" actId="14100"/>
          <ac:picMkLst>
            <pc:docMk/>
            <pc:sldMk cId="4064577929" sldId="266"/>
            <ac:picMk id="5122" creationId="{3AFD5509-1174-4F4B-9A51-FF384D1941ED}"/>
          </ac:picMkLst>
        </pc:picChg>
        <pc:picChg chg="add mod">
          <ac:chgData name="Suresh nair" userId="11b26339bf0defc4" providerId="LiveId" clId="{F4683A7A-281C-4F3C-B115-57DDF1BD3696}" dt="2020-06-15T16:22:00.610" v="888" actId="14100"/>
          <ac:picMkLst>
            <pc:docMk/>
            <pc:sldMk cId="4064577929" sldId="266"/>
            <ac:picMk id="5124" creationId="{CBD67AF9-6420-4210-B608-F4BA96FC88A4}"/>
          </ac:picMkLst>
        </pc:picChg>
      </pc:sldChg>
      <pc:sldChg chg="addSp modSp new mod">
        <pc:chgData name="Suresh nair" userId="11b26339bf0defc4" providerId="LiveId" clId="{F4683A7A-281C-4F3C-B115-57DDF1BD3696}" dt="2020-06-15T16:28:28.991" v="982" actId="14100"/>
        <pc:sldMkLst>
          <pc:docMk/>
          <pc:sldMk cId="3206318621" sldId="267"/>
        </pc:sldMkLst>
        <pc:spChg chg="mod">
          <ac:chgData name="Suresh nair" userId="11b26339bf0defc4" providerId="LiveId" clId="{F4683A7A-281C-4F3C-B115-57DDF1BD3696}" dt="2020-06-15T16:22:20.071" v="899" actId="27636"/>
          <ac:spMkLst>
            <pc:docMk/>
            <pc:sldMk cId="3206318621" sldId="267"/>
            <ac:spMk id="2" creationId="{487FFF00-A86D-4390-B836-0153CF867CC6}"/>
          </ac:spMkLst>
        </pc:spChg>
        <pc:spChg chg="mod">
          <ac:chgData name="Suresh nair" userId="11b26339bf0defc4" providerId="LiveId" clId="{F4683A7A-281C-4F3C-B115-57DDF1BD3696}" dt="2020-06-15T16:25:21.120" v="959" actId="123"/>
          <ac:spMkLst>
            <pc:docMk/>
            <pc:sldMk cId="3206318621" sldId="267"/>
            <ac:spMk id="3" creationId="{16D500D2-037D-4510-B7A1-7DF06273F7C1}"/>
          </ac:spMkLst>
        </pc:spChg>
        <pc:picChg chg="add mod">
          <ac:chgData name="Suresh nair" userId="11b26339bf0defc4" providerId="LiveId" clId="{F4683A7A-281C-4F3C-B115-57DDF1BD3696}" dt="2020-06-15T16:26:30.969" v="967" actId="14100"/>
          <ac:picMkLst>
            <pc:docMk/>
            <pc:sldMk cId="3206318621" sldId="267"/>
            <ac:picMk id="6146" creationId="{0111F227-D22E-4AF7-AA42-A35D781EF2D6}"/>
          </ac:picMkLst>
        </pc:picChg>
        <pc:picChg chg="add mod">
          <ac:chgData name="Suresh nair" userId="11b26339bf0defc4" providerId="LiveId" clId="{F4683A7A-281C-4F3C-B115-57DDF1BD3696}" dt="2020-06-15T16:28:28.991" v="982" actId="14100"/>
          <ac:picMkLst>
            <pc:docMk/>
            <pc:sldMk cId="3206318621" sldId="267"/>
            <ac:picMk id="6148" creationId="{D6EB5F6C-7DD8-47F3-B205-3DED0B8558D5}"/>
          </ac:picMkLst>
        </pc:picChg>
      </pc:sldChg>
      <pc:sldChg chg="new del">
        <pc:chgData name="Suresh nair" userId="11b26339bf0defc4" providerId="LiveId" clId="{F4683A7A-281C-4F3C-B115-57DDF1BD3696}" dt="2020-06-15T16:28:53.745" v="984" actId="2696"/>
        <pc:sldMkLst>
          <pc:docMk/>
          <pc:sldMk cId="775125799" sldId="268"/>
        </pc:sldMkLst>
      </pc:sldChg>
      <pc:sldChg chg="addSp delSp modSp new mod">
        <pc:chgData name="Suresh nair" userId="11b26339bf0defc4" providerId="LiveId" clId="{F4683A7A-281C-4F3C-B115-57DDF1BD3696}" dt="2020-06-15T16:31:03.379" v="1007" actId="14100"/>
        <pc:sldMkLst>
          <pc:docMk/>
          <pc:sldMk cId="1439735477" sldId="268"/>
        </pc:sldMkLst>
        <pc:spChg chg="mod">
          <ac:chgData name="Suresh nair" userId="11b26339bf0defc4" providerId="LiveId" clId="{F4683A7A-281C-4F3C-B115-57DDF1BD3696}" dt="2020-06-15T16:29:10.024" v="998" actId="20577"/>
          <ac:spMkLst>
            <pc:docMk/>
            <pc:sldMk cId="1439735477" sldId="268"/>
            <ac:spMk id="2" creationId="{785E682D-E699-46E7-BAE7-76987DD6AA89}"/>
          </ac:spMkLst>
        </pc:spChg>
        <pc:spChg chg="del">
          <ac:chgData name="Suresh nair" userId="11b26339bf0defc4" providerId="LiveId" clId="{F4683A7A-281C-4F3C-B115-57DDF1BD3696}" dt="2020-06-15T16:30:21.058" v="999"/>
          <ac:spMkLst>
            <pc:docMk/>
            <pc:sldMk cId="1439735477" sldId="268"/>
            <ac:spMk id="3" creationId="{6907BCB3-0690-4DD6-BC47-16004C694A43}"/>
          </ac:spMkLst>
        </pc:spChg>
        <pc:picChg chg="add mod">
          <ac:chgData name="Suresh nair" userId="11b26339bf0defc4" providerId="LiveId" clId="{F4683A7A-281C-4F3C-B115-57DDF1BD3696}" dt="2020-06-15T16:31:03.379" v="1007" actId="14100"/>
          <ac:picMkLst>
            <pc:docMk/>
            <pc:sldMk cId="1439735477" sldId="268"/>
            <ac:picMk id="7170" creationId="{13F7154B-61AE-423E-96CA-D0DFC5C32FB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88BEB6-3BC3-4FE3-A192-56B32BE29880}" type="datetimeFigureOut">
              <a:rPr lang="en-US" smtClean="0"/>
              <a:t>16/06/2020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41777904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8BEB6-3BC3-4FE3-A192-56B32BE29880}" type="datetimeFigureOut">
              <a:rPr lang="en-US" smtClean="0"/>
              <a:t>16/06/2020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417026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8BEB6-3BC3-4FE3-A192-56B32BE29880}" type="datetimeFigureOut">
              <a:rPr lang="en-US" smtClean="0"/>
              <a:t>16/06/2020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486452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8BEB6-3BC3-4FE3-A192-56B32BE29880}" type="datetimeFigureOut">
              <a:rPr lang="en-US" smtClean="0"/>
              <a:t>16/06/2020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BC75-407B-401A-B983-090EEC183F7D}"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76530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8BEB6-3BC3-4FE3-A192-56B32BE29880}" type="datetimeFigureOut">
              <a:rPr lang="en-US" smtClean="0"/>
              <a:t>16/06/2020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256859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88BEB6-3BC3-4FE3-A192-56B32BE29880}" type="datetimeFigureOut">
              <a:rPr lang="en-US" smtClean="0"/>
              <a:t>16/06/2020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696863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88BEB6-3BC3-4FE3-A192-56B32BE29880}" type="datetimeFigureOut">
              <a:rPr lang="en-US" smtClean="0"/>
              <a:t>16/06/2020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25825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8BEB6-3BC3-4FE3-A192-56B32BE29880}" type="datetimeFigureOut">
              <a:rPr lang="en-US" smtClean="0"/>
              <a:t>16/06/2020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228505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8BEB6-3BC3-4FE3-A192-56B32BE29880}" type="datetimeFigureOut">
              <a:rPr lang="en-US" smtClean="0"/>
              <a:t>16/06/2020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379417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8BEB6-3BC3-4FE3-A192-56B32BE29880}" type="datetimeFigureOut">
              <a:rPr lang="en-US" smtClean="0"/>
              <a:t>16/06/2020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19890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88BEB6-3BC3-4FE3-A192-56B32BE29880}" type="datetimeFigureOut">
              <a:rPr lang="en-US" smtClean="0"/>
              <a:t>16/06/2020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177647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88BEB6-3BC3-4FE3-A192-56B32BE29880}" type="datetimeFigureOut">
              <a:rPr lang="en-US" smtClean="0"/>
              <a:t>16/06/2020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172966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88BEB6-3BC3-4FE3-A192-56B32BE29880}" type="datetimeFigureOut">
              <a:rPr lang="en-US" smtClean="0"/>
              <a:t>16/06/2020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26649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88BEB6-3BC3-4FE3-A192-56B32BE29880}" type="datetimeFigureOut">
              <a:rPr lang="en-US" smtClean="0"/>
              <a:t>16/06/2020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37282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8BEB6-3BC3-4FE3-A192-56B32BE29880}" type="datetimeFigureOut">
              <a:rPr lang="en-US" smtClean="0"/>
              <a:t>16/06/2020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24655489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8BEB6-3BC3-4FE3-A192-56B32BE29880}" type="datetimeFigureOut">
              <a:rPr lang="en-US" smtClean="0"/>
              <a:t>16/06/2020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155477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88BEB6-3BC3-4FE3-A192-56B32BE29880}" type="datetimeFigureOut">
              <a:rPr lang="en-US" smtClean="0"/>
              <a:t>16/06/2020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1BC75-407B-401A-B983-090EEC183F7D}" type="slidenum">
              <a:rPr lang="en-US" smtClean="0"/>
              <a:t>‹#›</a:t>
            </a:fld>
            <a:endParaRPr lang="en-US"/>
          </a:p>
        </p:txBody>
      </p:sp>
    </p:spTree>
    <p:extLst>
      <p:ext uri="{BB962C8B-B14F-4D97-AF65-F5344CB8AC3E}">
        <p14:creationId xmlns:p14="http://schemas.microsoft.com/office/powerpoint/2010/main" val="83476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B88BEB6-3BC3-4FE3-A192-56B32BE29880}" type="datetimeFigureOut">
              <a:rPr lang="en-US" smtClean="0"/>
              <a:t>16/06/2020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9C1BC75-407B-401A-B983-090EEC183F7D}" type="slidenum">
              <a:rPr lang="en-US" smtClean="0"/>
              <a:t>‹#›</a:t>
            </a:fld>
            <a:endParaRPr lang="en-US"/>
          </a:p>
        </p:txBody>
      </p:sp>
    </p:spTree>
    <p:extLst>
      <p:ext uri="{BB962C8B-B14F-4D97-AF65-F5344CB8AC3E}">
        <p14:creationId xmlns:p14="http://schemas.microsoft.com/office/powerpoint/2010/main" val="548074764"/>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E1A4-0D6C-43B8-8D18-C42E27E7F4F2}"/>
              </a:ext>
            </a:extLst>
          </p:cNvPr>
          <p:cNvSpPr>
            <a:spLocks noGrp="1"/>
          </p:cNvSpPr>
          <p:nvPr>
            <p:ph type="ctrTitle"/>
          </p:nvPr>
        </p:nvSpPr>
        <p:spPr>
          <a:xfrm>
            <a:off x="866775" y="76202"/>
            <a:ext cx="10058400" cy="866774"/>
          </a:xfrm>
          <a:solidFill>
            <a:srgbClr val="E3DED1"/>
          </a:solidFill>
          <a:ln>
            <a:solidFill>
              <a:srgbClr val="7030A0"/>
            </a:solidFill>
          </a:ln>
          <a:effectLst>
            <a:glow rad="101600">
              <a:schemeClr val="accent2">
                <a:satMod val="175000"/>
                <a:alpha val="40000"/>
              </a:schemeClr>
            </a:glow>
            <a:innerShdw blurRad="63500" dist="50800" dir="18900000">
              <a:prstClr val="black">
                <a:alpha val="50000"/>
              </a:prstClr>
            </a:innerShdw>
          </a:effectLst>
        </p:spPr>
        <p:txBody>
          <a:bodyPr>
            <a:noAutofit/>
          </a:bodyPr>
          <a:lstStyle/>
          <a:p>
            <a:r>
              <a:rPr lang="en-US" sz="4000" b="1" spc="0"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How to tell wild </a:t>
            </a:r>
            <a:r>
              <a:rPr lang="en-US" sz="4000" b="1" spc="0" dirty="0" err="1">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animalS</a:t>
            </a:r>
            <a:endParaRPr lang="en-US" sz="4000" b="1" spc="0"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4C0F57A0-FC14-48A5-B2B4-714DB458EEDC}"/>
              </a:ext>
            </a:extLst>
          </p:cNvPr>
          <p:cNvSpPr>
            <a:spLocks noGrp="1"/>
          </p:cNvSpPr>
          <p:nvPr>
            <p:ph type="subTitle" idx="1"/>
          </p:nvPr>
        </p:nvSpPr>
        <p:spPr>
          <a:xfrm>
            <a:off x="1133302" y="1123951"/>
            <a:ext cx="10058400" cy="609600"/>
          </a:xfrm>
        </p:spPr>
        <p:txBody>
          <a:bodyPr/>
          <a:lstStyle/>
          <a:p>
            <a:r>
              <a:rPr lang="en-US"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By CAROLYN WELLS</a:t>
            </a:r>
          </a:p>
        </p:txBody>
      </p:sp>
      <p:pic>
        <p:nvPicPr>
          <p:cNvPr id="2054" name="Picture 6" descr="Summary - How to Tell Wild Animals Class 10 Notes | EduRev">
            <a:extLst>
              <a:ext uri="{FF2B5EF4-FFF2-40B4-BE49-F238E27FC236}">
                <a16:creationId xmlns:a16="http://schemas.microsoft.com/office/drawing/2014/main" id="{EE77C293-8D78-479F-BDE6-50810C83DB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2066"/>
            <a:ext cx="12192000" cy="524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61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419FF-C57B-4A96-872A-3B6BB0C00257}"/>
              </a:ext>
            </a:extLst>
          </p:cNvPr>
          <p:cNvSpPr>
            <a:spLocks noGrp="1"/>
          </p:cNvSpPr>
          <p:nvPr>
            <p:ph type="title"/>
          </p:nvPr>
        </p:nvSpPr>
        <p:spPr>
          <a:xfrm>
            <a:off x="913795" y="609601"/>
            <a:ext cx="10353761" cy="457200"/>
          </a:xfrm>
        </p:spPr>
        <p:txBody>
          <a:bodyPr>
            <a:normAutofit fontScale="90000"/>
          </a:bodyPr>
          <a:lstStyle/>
          <a:p>
            <a:r>
              <a:rPr lang="en-US" dirty="0"/>
              <a:t>          Stanza 5</a:t>
            </a:r>
          </a:p>
        </p:txBody>
      </p:sp>
      <p:sp>
        <p:nvSpPr>
          <p:cNvPr id="3" name="Content Placeholder 2">
            <a:extLst>
              <a:ext uri="{FF2B5EF4-FFF2-40B4-BE49-F238E27FC236}">
                <a16:creationId xmlns:a16="http://schemas.microsoft.com/office/drawing/2014/main" id="{452C0A52-B469-4448-977D-C19B5814311B}"/>
              </a:ext>
            </a:extLst>
          </p:cNvPr>
          <p:cNvSpPr>
            <a:spLocks noGrp="1"/>
          </p:cNvSpPr>
          <p:nvPr>
            <p:ph idx="1"/>
          </p:nvPr>
        </p:nvSpPr>
        <p:spPr>
          <a:xfrm>
            <a:off x="913794" y="2590798"/>
            <a:ext cx="5896580" cy="4267202"/>
          </a:xfrm>
        </p:spPr>
        <p:txBody>
          <a:bodyPr>
            <a:normAutofit/>
          </a:bodyPr>
          <a:lstStyle/>
          <a:p>
            <a:pPr algn="just"/>
            <a:r>
              <a:rPr lang="en-US" dirty="0">
                <a:effectLst/>
              </a:rPr>
              <a:t>The poetess says that sometimes it becomes quite difficult for a novice ( a beginner) to differentiate between the different wild animals. He may not be able to distinguish between a hyena and a crocodile.  So, the poet helps to differentiate a crocodile from a hyena. She says that a hyena always laughs as it swallows its victim. A crocodile, on the other hand, is said to shed tears while eating its prey.</a:t>
            </a:r>
          </a:p>
          <a:p>
            <a:endParaRPr lang="en-US" dirty="0"/>
          </a:p>
        </p:txBody>
      </p:sp>
      <p:pic>
        <p:nvPicPr>
          <p:cNvPr id="5122" name="Picture 2" descr="Laughing Hyena | Smithsonian Photo Contest | Smithsonian Magazine">
            <a:extLst>
              <a:ext uri="{FF2B5EF4-FFF2-40B4-BE49-F238E27FC236}">
                <a16:creationId xmlns:a16="http://schemas.microsoft.com/office/drawing/2014/main" id="{3AFD5509-1174-4F4B-9A51-FF384D194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4" y="2590798"/>
            <a:ext cx="5381625" cy="426720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ild animals of Africa: crocodile. Wild animals of Africa in their environment: crocodile laying in the sun stock photos">
            <a:extLst>
              <a:ext uri="{FF2B5EF4-FFF2-40B4-BE49-F238E27FC236}">
                <a16:creationId xmlns:a16="http://schemas.microsoft.com/office/drawing/2014/main" id="{CBD67AF9-6420-4210-B608-F4BA96FC8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6"/>
            <a:ext cx="5381624" cy="252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7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FF00-A86D-4390-B836-0153CF867CC6}"/>
              </a:ext>
            </a:extLst>
          </p:cNvPr>
          <p:cNvSpPr>
            <a:spLocks noGrp="1"/>
          </p:cNvSpPr>
          <p:nvPr>
            <p:ph type="title"/>
          </p:nvPr>
        </p:nvSpPr>
        <p:spPr>
          <a:xfrm>
            <a:off x="913795" y="609601"/>
            <a:ext cx="10353761" cy="457200"/>
          </a:xfrm>
        </p:spPr>
        <p:txBody>
          <a:bodyPr>
            <a:normAutofit fontScale="90000"/>
          </a:bodyPr>
          <a:lstStyle/>
          <a:p>
            <a:r>
              <a:rPr lang="en-US" dirty="0"/>
              <a:t>Stanza 6</a:t>
            </a:r>
          </a:p>
        </p:txBody>
      </p:sp>
      <p:sp>
        <p:nvSpPr>
          <p:cNvPr id="3" name="Content Placeholder 2">
            <a:extLst>
              <a:ext uri="{FF2B5EF4-FFF2-40B4-BE49-F238E27FC236}">
                <a16:creationId xmlns:a16="http://schemas.microsoft.com/office/drawing/2014/main" id="{16D500D2-037D-4510-B7A1-7DF06273F7C1}"/>
              </a:ext>
            </a:extLst>
          </p:cNvPr>
          <p:cNvSpPr>
            <a:spLocks noGrp="1"/>
          </p:cNvSpPr>
          <p:nvPr>
            <p:ph idx="1"/>
          </p:nvPr>
        </p:nvSpPr>
        <p:spPr>
          <a:xfrm>
            <a:off x="133351" y="3105150"/>
            <a:ext cx="6315074" cy="3505200"/>
          </a:xfrm>
        </p:spPr>
        <p:txBody>
          <a:bodyPr>
            <a:normAutofit fontScale="32500" lnSpcReduction="20000"/>
          </a:bodyPr>
          <a:lstStyle/>
          <a:p>
            <a:pPr algn="just"/>
            <a:r>
              <a:rPr lang="en-US" sz="6200" dirty="0">
                <a:effectLst/>
              </a:rPr>
              <a:t>In this stanza the poetess describes a chameleon. She says that a true chameleon is a small animal. It resembles a lizard. It doesn’t have ears or wings. The poetess says that if you are not able to see anything on the tree, then chances are there that that a chameleon is sitting there. The chameleon is a master of </a:t>
            </a:r>
            <a:r>
              <a:rPr lang="en-US" sz="6200" dirty="0" err="1">
                <a:effectLst/>
              </a:rPr>
              <a:t>camaouflage</a:t>
            </a:r>
            <a:r>
              <a:rPr lang="en-US" sz="6200" dirty="0">
                <a:effectLst/>
              </a:rPr>
              <a:t>  as it changes </a:t>
            </a:r>
            <a:r>
              <a:rPr lang="en-US" sz="6200" dirty="0" err="1">
                <a:effectLst/>
              </a:rPr>
              <a:t>colour</a:t>
            </a:r>
            <a:r>
              <a:rPr lang="en-US" sz="6200" dirty="0">
                <a:effectLst/>
              </a:rPr>
              <a:t> as per its surroundings. Thus it is difficult to spot it. This attribute helps it to escape from its enemies.</a:t>
            </a:r>
          </a:p>
          <a:p>
            <a:pPr algn="just"/>
            <a:r>
              <a:rPr lang="en-US" sz="6200" b="1" dirty="0">
                <a:effectLst/>
              </a:rPr>
              <a:t> </a:t>
            </a:r>
            <a:endParaRPr lang="en-US" sz="6200" dirty="0">
              <a:effectLst/>
            </a:endParaRPr>
          </a:p>
          <a:p>
            <a:pPr algn="just"/>
            <a:r>
              <a:rPr lang="en-US" dirty="0">
                <a:effectLst/>
              </a:rPr>
              <a:t> </a:t>
            </a:r>
          </a:p>
          <a:p>
            <a:endParaRPr lang="en-US" dirty="0"/>
          </a:p>
        </p:txBody>
      </p:sp>
      <p:pic>
        <p:nvPicPr>
          <p:cNvPr id="6146" name="Picture 2" descr="Image result for image CHAMELEON">
            <a:extLst>
              <a:ext uri="{FF2B5EF4-FFF2-40B4-BE49-F238E27FC236}">
                <a16:creationId xmlns:a16="http://schemas.microsoft.com/office/drawing/2014/main" id="{0111F227-D22E-4AF7-AA42-A35D781EF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076699" cy="27527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hameleon Images, Stock Photos &amp; Vectors | Shutterstock">
            <a:extLst>
              <a:ext uri="{FF2B5EF4-FFF2-40B4-BE49-F238E27FC236}">
                <a16:creationId xmlns:a16="http://schemas.microsoft.com/office/drawing/2014/main" id="{D6EB5F6C-7DD8-47F3-B205-3DED0B8558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35" r="5594" b="6811"/>
          <a:stretch/>
        </p:blipFill>
        <p:spPr bwMode="auto">
          <a:xfrm>
            <a:off x="7190857" y="3200400"/>
            <a:ext cx="5001141"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18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3B25-33D5-4616-8185-F248B65BC5FF}"/>
              </a:ext>
            </a:extLst>
          </p:cNvPr>
          <p:cNvSpPr>
            <a:spLocks noGrp="1"/>
          </p:cNvSpPr>
          <p:nvPr>
            <p:ph type="title"/>
          </p:nvPr>
        </p:nvSpPr>
        <p:spPr/>
        <p:txBody>
          <a:bodyPr/>
          <a:lstStyle/>
          <a:p>
            <a:r>
              <a:rPr lang="en-US" dirty="0"/>
              <a:t>EXERCISE FOR PRACTICE</a:t>
            </a:r>
          </a:p>
        </p:txBody>
      </p:sp>
      <p:sp>
        <p:nvSpPr>
          <p:cNvPr id="3" name="Content Placeholder 2">
            <a:extLst>
              <a:ext uri="{FF2B5EF4-FFF2-40B4-BE49-F238E27FC236}">
                <a16:creationId xmlns:a16="http://schemas.microsoft.com/office/drawing/2014/main" id="{72BC4AAD-E311-417F-96EA-8CCD636BB326}"/>
              </a:ext>
            </a:extLst>
          </p:cNvPr>
          <p:cNvSpPr>
            <a:spLocks noGrp="1"/>
          </p:cNvSpPr>
          <p:nvPr>
            <p:ph idx="1"/>
          </p:nvPr>
        </p:nvSpPr>
        <p:spPr>
          <a:xfrm>
            <a:off x="913795" y="2096064"/>
            <a:ext cx="10353762" cy="3247461"/>
          </a:xfrm>
        </p:spPr>
        <p:txBody>
          <a:bodyPr/>
          <a:lstStyle/>
          <a:p>
            <a:r>
              <a:rPr lang="en-US" dirty="0">
                <a:latin typeface="Arial" panose="020B0604020202020204" pitchFamily="34" charset="0"/>
                <a:cs typeface="Arial" panose="020B0604020202020204" pitchFamily="34" charset="0"/>
              </a:rPr>
              <a:t>1. What does the poet say about the Asian Lion in this poem?</a:t>
            </a:r>
          </a:p>
          <a:p>
            <a:r>
              <a:rPr lang="en-US" dirty="0">
                <a:latin typeface="Arial" panose="020B0604020202020204" pitchFamily="34" charset="0"/>
                <a:cs typeface="Arial" panose="020B0604020202020204" pitchFamily="34" charset="0"/>
              </a:rPr>
              <a:t>2. How does the Bengal Tiger look? What is so distinct about him?</a:t>
            </a:r>
          </a:p>
          <a:p>
            <a:r>
              <a:rPr lang="en-US" dirty="0">
                <a:latin typeface="Arial" panose="020B0604020202020204" pitchFamily="34" charset="0"/>
                <a:cs typeface="Arial" panose="020B0604020202020204" pitchFamily="34" charset="0"/>
              </a:rPr>
              <a:t>3. Why does the poet say that a bear’s hug may confuse a novice?</a:t>
            </a:r>
          </a:p>
          <a:p>
            <a:r>
              <a:rPr lang="en-US" dirty="0">
                <a:latin typeface="Arial" panose="020B0604020202020204" pitchFamily="34" charset="0"/>
                <a:cs typeface="Arial" panose="020B0604020202020204" pitchFamily="34" charset="0"/>
              </a:rPr>
              <a:t>4. How does a crocodile behave when he sees someone?</a:t>
            </a:r>
          </a:p>
          <a:p>
            <a:r>
              <a:rPr lang="en-US" dirty="0">
                <a:latin typeface="Arial" panose="020B0604020202020204" pitchFamily="34" charset="0"/>
                <a:cs typeface="Arial" panose="020B0604020202020204" pitchFamily="34" charset="0"/>
              </a:rPr>
              <a:t>5. What does the poet say about the crocodile and the hyena?</a:t>
            </a:r>
          </a:p>
          <a:p>
            <a:endParaRPr lang="en-US" dirty="0"/>
          </a:p>
        </p:txBody>
      </p:sp>
    </p:spTree>
    <p:extLst>
      <p:ext uri="{BB962C8B-B14F-4D97-AF65-F5344CB8AC3E}">
        <p14:creationId xmlns:p14="http://schemas.microsoft.com/office/powerpoint/2010/main" val="35873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682D-E699-46E7-BAE7-76987DD6AA89}"/>
              </a:ext>
            </a:extLst>
          </p:cNvPr>
          <p:cNvSpPr>
            <a:spLocks noGrp="1"/>
          </p:cNvSpPr>
          <p:nvPr>
            <p:ph type="title"/>
          </p:nvPr>
        </p:nvSpPr>
        <p:spPr/>
        <p:txBody>
          <a:bodyPr/>
          <a:lstStyle/>
          <a:p>
            <a:r>
              <a:rPr lang="en-US" dirty="0"/>
              <a:t>Module 1</a:t>
            </a:r>
            <a:br>
              <a:rPr lang="en-US" dirty="0"/>
            </a:br>
            <a:r>
              <a:rPr lang="en-US" dirty="0"/>
              <a:t>end</a:t>
            </a:r>
          </a:p>
        </p:txBody>
      </p:sp>
      <p:pic>
        <p:nvPicPr>
          <p:cNvPr id="7170" name="Picture 2" descr="Wild Animals Collage Stock Photos - Download 597 Royalty Free Photos">
            <a:extLst>
              <a:ext uri="{FF2B5EF4-FFF2-40B4-BE49-F238E27FC236}">
                <a16:creationId xmlns:a16="http://schemas.microsoft.com/office/drawing/2014/main" id="{13F7154B-61AE-423E-96CA-D0DFC5C32F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3795" y="1935921"/>
            <a:ext cx="10268555" cy="490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73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dia's lion population sees 27% increase - BBC News">
            <a:extLst>
              <a:ext uri="{FF2B5EF4-FFF2-40B4-BE49-F238E27FC236}">
                <a16:creationId xmlns:a16="http://schemas.microsoft.com/office/drawing/2014/main" id="{FB5E310F-BB74-4CCD-86E2-DE81D6789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3733797" cy="30860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ngal Tigers May Not Survive Climate Change - The New York Times">
            <a:extLst>
              <a:ext uri="{FF2B5EF4-FFF2-40B4-BE49-F238E27FC236}">
                <a16:creationId xmlns:a16="http://schemas.microsoft.com/office/drawing/2014/main" id="{303ABD1A-5A9F-4367-BC87-16BED6ED1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7" y="0"/>
            <a:ext cx="4076703" cy="30860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meras fitted to capture leopard movements stolen">
            <a:extLst>
              <a:ext uri="{FF2B5EF4-FFF2-40B4-BE49-F238E27FC236}">
                <a16:creationId xmlns:a16="http://schemas.microsoft.com/office/drawing/2014/main" id="{1FED95B4-FE83-44D3-A4CB-941DFA14A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33340"/>
            <a:ext cx="4371976" cy="305275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rizzly bear, facts and photos">
            <a:extLst>
              <a:ext uri="{FF2B5EF4-FFF2-40B4-BE49-F238E27FC236}">
                <a16:creationId xmlns:a16="http://schemas.microsoft.com/office/drawing/2014/main" id="{2BA40A7A-3342-488A-8ED9-FEE650123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9" y="3128962"/>
            <a:ext cx="3200400" cy="373856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rocodile Stock Pictures, Royalty-free Photos &amp; Images">
            <a:extLst>
              <a:ext uri="{FF2B5EF4-FFF2-40B4-BE49-F238E27FC236}">
                <a16:creationId xmlns:a16="http://schemas.microsoft.com/office/drawing/2014/main" id="{F6769DF3-D0CF-46BC-81D6-76DA8F63C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0871" y="3081336"/>
            <a:ext cx="3200403" cy="377666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yena (Crocuta Crocuta) - Animals - A-Z Animals">
            <a:extLst>
              <a:ext uri="{FF2B5EF4-FFF2-40B4-BE49-F238E27FC236}">
                <a16:creationId xmlns:a16="http://schemas.microsoft.com/office/drawing/2014/main" id="{6CA0E34E-DEC9-4DE7-8B18-7B16F96EF2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274" y="3086098"/>
            <a:ext cx="3305176" cy="377190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Swiss Medical Weekly - Mimics and chameleons of COVID-19">
            <a:extLst>
              <a:ext uri="{FF2B5EF4-FFF2-40B4-BE49-F238E27FC236}">
                <a16:creationId xmlns:a16="http://schemas.microsoft.com/office/drawing/2014/main" id="{AB15EFB5-D3F0-497E-BD07-3503844E2E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6450" y="3119438"/>
            <a:ext cx="2495550" cy="370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0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B68A-CCEB-4874-9F2C-A18AD151C895}"/>
              </a:ext>
            </a:extLst>
          </p:cNvPr>
          <p:cNvSpPr>
            <a:spLocks noGrp="1"/>
          </p:cNvSpPr>
          <p:nvPr>
            <p:ph type="title"/>
          </p:nvPr>
        </p:nvSpPr>
        <p:spPr/>
        <p:txBody>
          <a:bodyPr/>
          <a:lstStyle/>
          <a:p>
            <a:r>
              <a:rPr lang="en-US" dirty="0"/>
              <a:t>ABOUT THE POET</a:t>
            </a:r>
          </a:p>
        </p:txBody>
      </p:sp>
      <p:pic>
        <p:nvPicPr>
          <p:cNvPr id="3" name="Picture 2" descr="Carolyn Wells from Taylor County High School - Classmates">
            <a:extLst>
              <a:ext uri="{FF2B5EF4-FFF2-40B4-BE49-F238E27FC236}">
                <a16:creationId xmlns:a16="http://schemas.microsoft.com/office/drawing/2014/main" id="{0DFFEA99-C9D9-4084-A220-E57C9FF8D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0675" y="1935921"/>
            <a:ext cx="6101325" cy="48482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9F94857-653F-4B73-B51A-0BD5C08AA80A}"/>
              </a:ext>
            </a:extLst>
          </p:cNvPr>
          <p:cNvSpPr>
            <a:spLocks noGrp="1"/>
          </p:cNvSpPr>
          <p:nvPr>
            <p:ph idx="1"/>
          </p:nvPr>
        </p:nvSpPr>
        <p:spPr>
          <a:xfrm>
            <a:off x="0" y="2009774"/>
            <a:ext cx="5762625" cy="4848225"/>
          </a:xfrm>
        </p:spPr>
        <p:txBody>
          <a:bodyPr>
            <a:normAutofit fontScale="85000" lnSpcReduction="10000"/>
          </a:bodyPr>
          <a:lstStyle/>
          <a:p>
            <a:pPr algn="just"/>
            <a:r>
              <a:rPr lang="en-US" dirty="0">
                <a:effectLst/>
              </a:rPr>
              <a:t>Carolyn   Wells was born on June 18</a:t>
            </a:r>
            <a:r>
              <a:rPr lang="en-US" baseline="30000" dirty="0">
                <a:effectLst/>
              </a:rPr>
              <a:t>,</a:t>
            </a:r>
            <a:r>
              <a:rPr lang="en-US" dirty="0">
                <a:effectLst/>
              </a:rPr>
              <a:t> 1862 in The United States. She was a prolific  American writer  remembered largely for her popular mysteries, children’s books and humorous verse. Her light- hearted poetry writing was aimed, primarily, at children. She wrote for almost 40 years. And she was a frequent contributor of Nonsense verse and whimsical pieces to such little magazines as The Lark, the Chap Book and the Philistine.  Her books include </a:t>
            </a:r>
            <a:r>
              <a:rPr lang="en-US" i="1" dirty="0">
                <a:effectLst/>
              </a:rPr>
              <a:t>A NONSENSE ANTHOLOGY</a:t>
            </a:r>
            <a:r>
              <a:rPr lang="en-US" dirty="0">
                <a:effectLst/>
              </a:rPr>
              <a:t>, </a:t>
            </a:r>
            <a:r>
              <a:rPr lang="en-US" i="1" dirty="0">
                <a:effectLst/>
              </a:rPr>
              <a:t>THE BOOK OF HUMOROUS VERSE,  THE BOOK OF LIMERICKS, HORROR HOUSE, MURDER IN THE BOOKSHOP etc</a:t>
            </a:r>
            <a:r>
              <a:rPr lang="en-US" b="1" i="1" dirty="0">
                <a:effectLst/>
              </a:rPr>
              <a:t>. </a:t>
            </a:r>
            <a:r>
              <a:rPr lang="en-US" dirty="0">
                <a:effectLst/>
              </a:rPr>
              <a:t>This poem HOW TO TELL WILD ANIMALS is a humorous poem in which the poetess  tells  us how we may identify different wild animals. </a:t>
            </a:r>
          </a:p>
          <a:p>
            <a:endParaRPr lang="en-US" dirty="0"/>
          </a:p>
        </p:txBody>
      </p:sp>
    </p:spTree>
    <p:extLst>
      <p:ext uri="{BB962C8B-B14F-4D97-AF65-F5344CB8AC3E}">
        <p14:creationId xmlns:p14="http://schemas.microsoft.com/office/powerpoint/2010/main" val="3022761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D9D8-BA50-4084-8039-C4DEA9ED40BE}"/>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763496D-5C53-4286-AB3A-85301AACBD8D}"/>
              </a:ext>
            </a:extLst>
          </p:cNvPr>
          <p:cNvSpPr>
            <a:spLocks noGrp="1"/>
          </p:cNvSpPr>
          <p:nvPr>
            <p:ph idx="1"/>
          </p:nvPr>
        </p:nvSpPr>
        <p:spPr>
          <a:xfrm>
            <a:off x="913795" y="2096064"/>
            <a:ext cx="10353762" cy="3437961"/>
          </a:xfrm>
        </p:spPr>
        <p:txBody>
          <a:bodyPr/>
          <a:lstStyle/>
          <a:p>
            <a:pPr algn="just"/>
            <a:r>
              <a:rPr lang="en-US" dirty="0">
                <a:effectLst/>
              </a:rPr>
              <a:t>This humorous poem suggests some dangerous ways to identify wild animals. The poetess has also explained the characteristics of various wild animals in a very funny way. She has used language in a way that it generates </a:t>
            </a:r>
            <a:r>
              <a:rPr lang="en-US" dirty="0" err="1">
                <a:effectLst/>
              </a:rPr>
              <a:t>humour</a:t>
            </a:r>
            <a:r>
              <a:rPr lang="en-US" dirty="0">
                <a:effectLst/>
              </a:rPr>
              <a:t>. She introduces the reader to various kinds of wild animals like the Asian lion, the  Bengal tiger, bear, etc.  explaining each of the animals in a very humorous way. She describes the Hyena for its smiling face and the crocodile for its tears. Then the poetess describes how the chameleon changes its </a:t>
            </a:r>
            <a:r>
              <a:rPr lang="en-US" dirty="0" err="1">
                <a:effectLst/>
              </a:rPr>
              <a:t>colour</a:t>
            </a:r>
            <a:r>
              <a:rPr lang="en-US" dirty="0">
                <a:effectLst/>
              </a:rPr>
              <a:t>. </a:t>
            </a:r>
            <a:endParaRPr lang="en-US" dirty="0"/>
          </a:p>
        </p:txBody>
      </p:sp>
    </p:spTree>
    <p:extLst>
      <p:ext uri="{BB962C8B-B14F-4D97-AF65-F5344CB8AC3E}">
        <p14:creationId xmlns:p14="http://schemas.microsoft.com/office/powerpoint/2010/main" val="258596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9E05-C753-4459-9A0A-F6A0DBF3E4F7}"/>
              </a:ext>
            </a:extLst>
          </p:cNvPr>
          <p:cNvSpPr>
            <a:spLocks noGrp="1"/>
          </p:cNvSpPr>
          <p:nvPr>
            <p:ph type="title"/>
          </p:nvPr>
        </p:nvSpPr>
        <p:spPr>
          <a:xfrm>
            <a:off x="913795" y="609601"/>
            <a:ext cx="10353761" cy="685800"/>
          </a:xfrm>
        </p:spPr>
        <p:txBody>
          <a:bodyPr/>
          <a:lstStyle/>
          <a:p>
            <a:r>
              <a:rPr lang="en-US" dirty="0"/>
              <a:t>WORD MEANINGS</a:t>
            </a:r>
          </a:p>
        </p:txBody>
      </p:sp>
      <p:sp>
        <p:nvSpPr>
          <p:cNvPr id="3" name="Content Placeholder 2">
            <a:extLst>
              <a:ext uri="{FF2B5EF4-FFF2-40B4-BE49-F238E27FC236}">
                <a16:creationId xmlns:a16="http://schemas.microsoft.com/office/drawing/2014/main" id="{21A40676-C968-458B-9734-E539FBA79026}"/>
              </a:ext>
            </a:extLst>
          </p:cNvPr>
          <p:cNvSpPr>
            <a:spLocks noGrp="1"/>
          </p:cNvSpPr>
          <p:nvPr>
            <p:ph idx="1"/>
          </p:nvPr>
        </p:nvSpPr>
        <p:spPr>
          <a:xfrm>
            <a:off x="913795" y="1295401"/>
            <a:ext cx="10353762" cy="5381624"/>
          </a:xfrm>
        </p:spPr>
        <p:txBody>
          <a:bodyPr/>
          <a:lstStyle/>
          <a:p>
            <a:r>
              <a:rPr lang="en-US" dirty="0"/>
              <a:t>Tawny : brownish yellow</a:t>
            </a:r>
          </a:p>
          <a:p>
            <a:r>
              <a:rPr lang="en-US" dirty="0" err="1"/>
              <a:t>Dyin</a:t>
            </a:r>
            <a:r>
              <a:rPr lang="en-US" dirty="0"/>
              <a:t>’   : dying</a:t>
            </a:r>
          </a:p>
          <a:p>
            <a:r>
              <a:rPr lang="en-US" dirty="0"/>
              <a:t>Discern : make out, identify</a:t>
            </a:r>
          </a:p>
          <a:p>
            <a:r>
              <a:rPr lang="en-US" dirty="0"/>
              <a:t>Strolling : wandering</a:t>
            </a:r>
          </a:p>
          <a:p>
            <a:r>
              <a:rPr lang="en-US" dirty="0"/>
              <a:t>Hide : animal skin</a:t>
            </a:r>
          </a:p>
          <a:p>
            <a:r>
              <a:rPr lang="en-US" dirty="0"/>
              <a:t>Peppered : covered with spots</a:t>
            </a:r>
          </a:p>
          <a:p>
            <a:r>
              <a:rPr lang="en-US" dirty="0"/>
              <a:t>Caress : a gentle, loving touch</a:t>
            </a:r>
          </a:p>
          <a:p>
            <a:r>
              <a:rPr lang="en-US" dirty="0"/>
              <a:t>Distinguish :  identify</a:t>
            </a:r>
          </a:p>
          <a:p>
            <a:r>
              <a:rPr lang="en-US" dirty="0"/>
              <a:t>Novice : a beginner, someone new to a job</a:t>
            </a:r>
          </a:p>
          <a:p>
            <a:r>
              <a:rPr lang="en-US" dirty="0"/>
              <a:t>Nonplused : confused, surprised</a:t>
            </a:r>
          </a:p>
          <a:p>
            <a:endParaRPr lang="en-US" dirty="0"/>
          </a:p>
        </p:txBody>
      </p:sp>
    </p:spTree>
    <p:extLst>
      <p:ext uri="{BB962C8B-B14F-4D97-AF65-F5344CB8AC3E}">
        <p14:creationId xmlns:p14="http://schemas.microsoft.com/office/powerpoint/2010/main" val="251189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29822-4D62-4D2E-82E3-B774CD2A12DF}"/>
              </a:ext>
            </a:extLst>
          </p:cNvPr>
          <p:cNvSpPr>
            <a:spLocks noGrp="1"/>
          </p:cNvSpPr>
          <p:nvPr>
            <p:ph type="title"/>
          </p:nvPr>
        </p:nvSpPr>
        <p:spPr/>
        <p:txBody>
          <a:bodyPr/>
          <a:lstStyle/>
          <a:p>
            <a:r>
              <a:rPr lang="en-US" dirty="0"/>
              <a:t>EXPLANATION</a:t>
            </a:r>
            <a:br>
              <a:rPr lang="en-US" dirty="0"/>
            </a:br>
            <a:r>
              <a:rPr lang="en-US" dirty="0"/>
              <a:t>STANZA 1</a:t>
            </a:r>
          </a:p>
        </p:txBody>
      </p:sp>
      <p:sp>
        <p:nvSpPr>
          <p:cNvPr id="3" name="Content Placeholder 2">
            <a:extLst>
              <a:ext uri="{FF2B5EF4-FFF2-40B4-BE49-F238E27FC236}">
                <a16:creationId xmlns:a16="http://schemas.microsoft.com/office/drawing/2014/main" id="{A9A7C668-921B-406E-8BC4-9054E2703F50}"/>
              </a:ext>
            </a:extLst>
          </p:cNvPr>
          <p:cNvSpPr>
            <a:spLocks noGrp="1"/>
          </p:cNvSpPr>
          <p:nvPr>
            <p:ph idx="1"/>
          </p:nvPr>
        </p:nvSpPr>
        <p:spPr>
          <a:xfrm>
            <a:off x="913795" y="2096064"/>
            <a:ext cx="5325080" cy="3695136"/>
          </a:xfrm>
        </p:spPr>
        <p:txBody>
          <a:bodyPr/>
          <a:lstStyle/>
          <a:p>
            <a:pPr algn="just"/>
            <a:r>
              <a:rPr lang="en-US" dirty="0">
                <a:effectLst/>
              </a:rPr>
              <a:t>The poetess  here cautions the readers against the wild beasts found in the jungle. She says if by chance you reach the jungles in the east, you  are likely to encounter a  large and tawny beast approaching you and if  its roars loudly at you and you feel that you are going to die due to fear then you can be sure that it is the Asian lion. </a:t>
            </a:r>
          </a:p>
          <a:p>
            <a:endParaRPr lang="en-US" dirty="0"/>
          </a:p>
        </p:txBody>
      </p:sp>
      <p:pic>
        <p:nvPicPr>
          <p:cNvPr id="1026" name="Picture 2" descr="India's pride and joy: Saving the Asiatic Lions in Gir with Upma ...">
            <a:extLst>
              <a:ext uri="{FF2B5EF4-FFF2-40B4-BE49-F238E27FC236}">
                <a16:creationId xmlns:a16="http://schemas.microsoft.com/office/drawing/2014/main" id="{4B6AB763-00A8-4513-825D-1F268C429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524" y="2190751"/>
            <a:ext cx="5705475"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6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8DD52-C4D6-48B1-9FCF-8F6D3263AFE3}"/>
              </a:ext>
            </a:extLst>
          </p:cNvPr>
          <p:cNvSpPr>
            <a:spLocks noGrp="1"/>
          </p:cNvSpPr>
          <p:nvPr>
            <p:ph type="title"/>
          </p:nvPr>
        </p:nvSpPr>
        <p:spPr>
          <a:xfrm>
            <a:off x="913795" y="609601"/>
            <a:ext cx="10353761" cy="876300"/>
          </a:xfrm>
        </p:spPr>
        <p:txBody>
          <a:bodyPr/>
          <a:lstStyle/>
          <a:p>
            <a:r>
              <a:rPr lang="en-US" dirty="0"/>
              <a:t>STANZA 2</a:t>
            </a:r>
          </a:p>
        </p:txBody>
      </p:sp>
      <p:sp>
        <p:nvSpPr>
          <p:cNvPr id="3" name="Content Placeholder 2">
            <a:extLst>
              <a:ext uri="{FF2B5EF4-FFF2-40B4-BE49-F238E27FC236}">
                <a16:creationId xmlns:a16="http://schemas.microsoft.com/office/drawing/2014/main" id="{311F05B4-85CE-412F-9D39-57DDE426573E}"/>
              </a:ext>
            </a:extLst>
          </p:cNvPr>
          <p:cNvSpPr>
            <a:spLocks noGrp="1"/>
          </p:cNvSpPr>
          <p:nvPr>
            <p:ph idx="1"/>
          </p:nvPr>
        </p:nvSpPr>
        <p:spPr>
          <a:xfrm>
            <a:off x="913795" y="2096064"/>
            <a:ext cx="4639280" cy="3495111"/>
          </a:xfrm>
        </p:spPr>
        <p:txBody>
          <a:bodyPr/>
          <a:lstStyle/>
          <a:p>
            <a:pPr algn="just"/>
            <a:r>
              <a:rPr lang="en-US" dirty="0">
                <a:effectLst/>
              </a:rPr>
              <a:t>In this stanza the poetess tells us how to identify a Bengal tiger.  She says that if you are roaming around in the jungle and come across an animal with black and yellow stripes and the animal starts eating you, then this simple rule  will teach you that  it  is a Bengal Tiger . </a:t>
            </a:r>
          </a:p>
          <a:p>
            <a:endParaRPr lang="en-US" dirty="0"/>
          </a:p>
        </p:txBody>
      </p:sp>
      <p:pic>
        <p:nvPicPr>
          <p:cNvPr id="2050" name="Picture 2" descr="Royal Bengal Tiger Tour, Anthropological Museum Tour Services ...">
            <a:extLst>
              <a:ext uri="{FF2B5EF4-FFF2-40B4-BE49-F238E27FC236}">
                <a16:creationId xmlns:a16="http://schemas.microsoft.com/office/drawing/2014/main" id="{022CD07C-DD35-4A20-A5FE-4357CE53F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724" y="2096064"/>
            <a:ext cx="6391275" cy="476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0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A549-A415-495C-8203-20AC971E2DB4}"/>
              </a:ext>
            </a:extLst>
          </p:cNvPr>
          <p:cNvSpPr>
            <a:spLocks noGrp="1"/>
          </p:cNvSpPr>
          <p:nvPr>
            <p:ph type="title"/>
          </p:nvPr>
        </p:nvSpPr>
        <p:spPr>
          <a:xfrm>
            <a:off x="913795" y="609600"/>
            <a:ext cx="10353761" cy="828675"/>
          </a:xfrm>
        </p:spPr>
        <p:txBody>
          <a:bodyPr/>
          <a:lstStyle/>
          <a:p>
            <a:r>
              <a:rPr lang="en-US" dirty="0"/>
              <a:t>STANZA 3</a:t>
            </a:r>
          </a:p>
        </p:txBody>
      </p:sp>
      <p:sp>
        <p:nvSpPr>
          <p:cNvPr id="3" name="Content Placeholder 2">
            <a:extLst>
              <a:ext uri="{FF2B5EF4-FFF2-40B4-BE49-F238E27FC236}">
                <a16:creationId xmlns:a16="http://schemas.microsoft.com/office/drawing/2014/main" id="{F021E491-8236-433D-A08A-47E65B17F15D}"/>
              </a:ext>
            </a:extLst>
          </p:cNvPr>
          <p:cNvSpPr>
            <a:spLocks noGrp="1"/>
          </p:cNvSpPr>
          <p:nvPr>
            <p:ph idx="1"/>
          </p:nvPr>
        </p:nvSpPr>
        <p:spPr>
          <a:xfrm>
            <a:off x="913795" y="2096064"/>
            <a:ext cx="5801330" cy="3695136"/>
          </a:xfrm>
        </p:spPr>
        <p:txBody>
          <a:bodyPr/>
          <a:lstStyle/>
          <a:p>
            <a:pPr algn="just"/>
            <a:r>
              <a:rPr lang="en-US" dirty="0">
                <a:effectLst/>
              </a:rPr>
              <a:t>Here the poet says that if you are casually walking in the forest and you come across an animal with black spots on its body it’s going to be a leopard. The animal is so fast that it will leap on you at once. There is no escape from him even if you cry out in pain because he will continue pouncing on you and start eating you before you understand that it is a leopard.</a:t>
            </a:r>
          </a:p>
          <a:p>
            <a:endParaRPr lang="en-US" dirty="0"/>
          </a:p>
        </p:txBody>
      </p:sp>
      <p:pic>
        <p:nvPicPr>
          <p:cNvPr id="3074" name="Picture 2" descr="A Humane World">
            <a:extLst>
              <a:ext uri="{FF2B5EF4-FFF2-40B4-BE49-F238E27FC236}">
                <a16:creationId xmlns:a16="http://schemas.microsoft.com/office/drawing/2014/main" id="{2049816A-C73F-44EF-B8B8-781AD79F0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975" y="2238375"/>
            <a:ext cx="5153025"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20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D3B2-5F7F-44E1-B7D5-0D2B31504034}"/>
              </a:ext>
            </a:extLst>
          </p:cNvPr>
          <p:cNvSpPr>
            <a:spLocks noGrp="1"/>
          </p:cNvSpPr>
          <p:nvPr>
            <p:ph type="title"/>
          </p:nvPr>
        </p:nvSpPr>
        <p:spPr>
          <a:xfrm>
            <a:off x="913795" y="609600"/>
            <a:ext cx="10353761" cy="561975"/>
          </a:xfrm>
        </p:spPr>
        <p:txBody>
          <a:bodyPr/>
          <a:lstStyle/>
          <a:p>
            <a:r>
              <a:rPr lang="en-US" dirty="0"/>
              <a:t>STANZA 4</a:t>
            </a:r>
          </a:p>
        </p:txBody>
      </p:sp>
      <p:sp>
        <p:nvSpPr>
          <p:cNvPr id="3" name="Content Placeholder 2">
            <a:extLst>
              <a:ext uri="{FF2B5EF4-FFF2-40B4-BE49-F238E27FC236}">
                <a16:creationId xmlns:a16="http://schemas.microsoft.com/office/drawing/2014/main" id="{92EF20C1-7A77-4002-9F7B-6BB4D156252E}"/>
              </a:ext>
            </a:extLst>
          </p:cNvPr>
          <p:cNvSpPr>
            <a:spLocks noGrp="1"/>
          </p:cNvSpPr>
          <p:nvPr>
            <p:ph idx="1"/>
          </p:nvPr>
        </p:nvSpPr>
        <p:spPr>
          <a:xfrm>
            <a:off x="913795" y="2096064"/>
            <a:ext cx="4410680" cy="3695136"/>
          </a:xfrm>
        </p:spPr>
        <p:txBody>
          <a:bodyPr>
            <a:normAutofit lnSpcReduction="10000"/>
          </a:bodyPr>
          <a:lstStyle/>
          <a:p>
            <a:pPr algn="just"/>
            <a:r>
              <a:rPr lang="en-US" dirty="0">
                <a:effectLst/>
              </a:rPr>
              <a:t>In this stanza Carolyn Wells says that while you are walking around in your yard, you may meet a creature there. When this creature hugs you very tightly, then you can be sure that it is a bear. If you have any doubt in your mind then he will just give you another tight hug. This hug may seem friendly but it can be fatal.</a:t>
            </a:r>
          </a:p>
          <a:p>
            <a:endParaRPr lang="en-US" dirty="0"/>
          </a:p>
        </p:txBody>
      </p:sp>
      <p:pic>
        <p:nvPicPr>
          <p:cNvPr id="4098" name="Picture 2" descr="Government ordered to review grizzly bear protections">
            <a:extLst>
              <a:ext uri="{FF2B5EF4-FFF2-40B4-BE49-F238E27FC236}">
                <a16:creationId xmlns:a16="http://schemas.microsoft.com/office/drawing/2014/main" id="{87A595E9-AFB2-4AF3-890E-DA4BFCE26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4" y="2247900"/>
            <a:ext cx="6581775"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066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377</TotalTime>
  <Words>848</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Calibri</vt:lpstr>
      <vt:lpstr>Rockwell</vt:lpstr>
      <vt:lpstr>Damask</vt:lpstr>
      <vt:lpstr>How to tell wild animalS</vt:lpstr>
      <vt:lpstr>PowerPoint Presentation</vt:lpstr>
      <vt:lpstr>ABOUT THE POET</vt:lpstr>
      <vt:lpstr>INTRODUCTION</vt:lpstr>
      <vt:lpstr>WORD MEANINGS</vt:lpstr>
      <vt:lpstr>EXPLANATION STANZA 1</vt:lpstr>
      <vt:lpstr>STANZA 2</vt:lpstr>
      <vt:lpstr>STANZA 3</vt:lpstr>
      <vt:lpstr>STANZA 4</vt:lpstr>
      <vt:lpstr>          Stanza 5</vt:lpstr>
      <vt:lpstr>Stanza 6</vt:lpstr>
      <vt:lpstr>EXERCISE FOR PRACTICE</vt:lpstr>
      <vt:lpstr>Module 1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TELL WILD ANIMALS</dc:title>
  <dc:creator>Suresh nair</dc:creator>
  <cp:lastModifiedBy>Suresh nair</cp:lastModifiedBy>
  <cp:revision>10</cp:revision>
  <dcterms:created xsi:type="dcterms:W3CDTF">2020-06-14T14:17:27Z</dcterms:created>
  <dcterms:modified xsi:type="dcterms:W3CDTF">2020-06-16T14:23:53Z</dcterms:modified>
</cp:coreProperties>
</file>